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viewProps" Target="viewProps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presProps" Target="presProps.xml" /><Relationship Id="rId5" Type="http://schemas.openxmlformats.org/officeDocument/2006/relationships/slide" Target="slides/slide4.xml" /><Relationship Id="rId10" Type="http://schemas.openxmlformats.org/officeDocument/2006/relationships/notesMaster" Target="notesMasters/notesMaster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tableStyles" Target="tableStyles.xml" 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1">
            <a:extLst>
              <a:ext uri="{FF2B5EF4-FFF2-40B4-BE49-F238E27FC236}">
                <a16:creationId xmlns:a16="http://schemas.microsoft.com/office/drawing/2014/main" id="{082BE816-25F5-B924-67E8-1CC10C448696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D7B7E889-98A9-B64B-BF9E-90F5A2B35A2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7C8A6F8-A147-4C82-82CF-F6140DCA7F45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10" name="Slide Image Placeholder 3">
            <a:extLst>
              <a:ext uri="{FF2B5EF4-FFF2-40B4-BE49-F238E27FC236}">
                <a16:creationId xmlns:a16="http://schemas.microsoft.com/office/drawing/2014/main" id="{494483E6-54EE-3CB1-C91C-AA518D187A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11" name="Notes Placeholder 4">
            <a:extLst>
              <a:ext uri="{FF2B5EF4-FFF2-40B4-BE49-F238E27FC236}">
                <a16:creationId xmlns:a16="http://schemas.microsoft.com/office/drawing/2014/main" id="{A6AE8235-8E1C-71C0-E0BB-A1283A6D94D4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330D1BD7-B7CF-6925-B41B-2B5154D32411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en-US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A2B63AAC-4186-A9B8-0D06-301C38D5BA1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E26DC711-C137-4517-9C50-8E55C17385BA}" type="slidenum">
              <a:t>‹#›</a:t>
            </a:fld>
            <a:endParaRPr lang="en-US"/>
          </a:p>
        </p:txBody>
      </p:sp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5B886A-5EDB-4BD0-ADFA-C653AE6281B4}" type="datetimeFigureOut">
              <a:t>8/16/2022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BA8DF-99E8-4E1E-A775-6DCC8C191A4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065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en-US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D065C4-5487-F669-CEA6-08CFE1C797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7843B3-4009-3C5E-F952-317824DF941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685800" y="4400550"/>
            <a:ext cx="5486400" cy="3600450"/>
          </a:xfrm>
          <a:noFill/>
          <a:ln>
            <a:noFill/>
          </a:ln>
        </p:spPr>
        <p:txBody>
          <a:bodyPr wrap="square" anchor="t" anchorCtr="0" compatLnSpc="1">
            <a:noAutofit/>
          </a:bodyPr>
          <a:lstStyle/>
          <a:p>
            <a:pPr lvl="0"/>
            <a:r>
              <a:rPr lang="en-US"/>
              <a:t>&lt;address&gt;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338858-4A5F-CD92-AD6B-31371A74F028}"/>
              </a:ext>
            </a:extLst>
          </p:cNvPr>
          <p:cNvSpPr txBox="1">
            <a:spLocks noGrp="1"/>
          </p:cNvSpPr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/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2A30AB-B63B-4B27-A6C5-D74BE120F9B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545AC-D4D5-F4EF-B67B-0F97647F747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51011" y="609603"/>
            <a:ext cx="8676220" cy="3200400"/>
          </a:xfrm>
        </p:spPr>
        <p:txBody>
          <a:bodyPr anchor="b" anchorCtr="1"/>
          <a:lstStyle>
            <a:lvl1pPr algn="ctr">
              <a:defRPr sz="4800">
                <a:effectLst>
                  <a:outerShdw dist="31751" dir="13199965">
                    <a:srgbClr val="000000"/>
                  </a:outerShdw>
                </a:effectLst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79CAFD-6711-84FD-81D5-5BB8120E4F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751011" y="3886200"/>
            <a:ext cx="8676220" cy="1904996"/>
          </a:xfrm>
        </p:spPr>
        <p:txBody>
          <a:bodyPr anchor="t" anchorCtr="1"/>
          <a:lstStyle>
            <a:lvl1pPr marL="0" indent="0" algn="ctr">
              <a:buNone/>
              <a:defRPr sz="21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96DBC-92EA-E812-1902-11A9F83DDEA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7781E94-6E26-48EF-81EE-FAB268DC1B4C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B9CCA3-C605-6ADA-050E-6BB251D140F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9F8E2-8331-BD31-C258-EAB12C2D588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6C31BFB-D8B3-4664-B87F-8ABEEFBFFBB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4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AB54C-1911-B73F-F390-8508810EB9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4732861"/>
            <a:ext cx="9905996" cy="566735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A301B1-9E4E-039E-6315-A219C8D425E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1979611" y="932111"/>
            <a:ext cx="8225942" cy="3164976"/>
          </a:xfrm>
          <a:ln w="38103">
            <a:solidFill>
              <a:srgbClr val="363D46"/>
            </a:solidFill>
          </a:ln>
        </p:spPr>
        <p:txBody>
          <a:bodyPr anchor="t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8A534-F796-410C-8543-1B07FB77EBA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5299606"/>
            <a:ext cx="9905996" cy="493711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E6D8A2-5826-3B46-BC24-8C4A30EAF23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516A3DC-09E3-4477-AC0F-E882B728A6EC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037CF-CBCC-C8DD-6C1F-EF30A3DDF20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8F432-BBCC-B451-5C91-C3FDF4BA124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1F203BC-3A60-46B9-B663-8F44BDDE3BF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0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B3161-E504-EB30-B8B6-EF014F8EEE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312420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ABE11-D395-A9E7-A3D3-86A854E2895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CE453-64A6-4E71-9734-A60306744B1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C52A655-6895-4DB0-9D66-780CCA315964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23E37-224B-FBA9-8402-F48CA63BA6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CD90A-8410-3246-064F-7E5D63C2C69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907D9E5-60D4-411C-A7D0-E23E2D020C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346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>
            <a:extLst>
              <a:ext uri="{FF2B5EF4-FFF2-40B4-BE49-F238E27FC236}">
                <a16:creationId xmlns:a16="http://schemas.microsoft.com/office/drawing/2014/main" id="{4FE25921-F920-C9D8-6CC4-D3DBDEDF78AC}"/>
              </a:ext>
            </a:extLst>
          </p:cNvPr>
          <p:cNvSpPr txBox="1"/>
          <p:nvPr/>
        </p:nvSpPr>
        <p:spPr>
          <a:xfrm>
            <a:off x="836611" y="786822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“</a:t>
            </a:r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8F01CFD1-5054-EE57-3711-A4B027889D38}"/>
              </a:ext>
            </a:extLst>
          </p:cNvPr>
          <p:cNvSpPr txBox="1"/>
          <p:nvPr/>
        </p:nvSpPr>
        <p:spPr>
          <a:xfrm>
            <a:off x="10437811" y="2743200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580597-169D-CD03-7994-0B057752E4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296393" cy="274320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EF6FEEA2-2E5E-6448-50BA-185326ED8AB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674815" y="3352803"/>
            <a:ext cx="8839203" cy="38100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FB87B559-534B-C343-41B3-F1A89E87E42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EF10EB6-E483-D8CC-0177-B766955806D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041DB20-1122-47C0-B01E-9E4F124D2118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B22935-4196-1E6B-EBCD-DDE8D510D14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4688691-403A-9527-FB1B-CF43FF01CA3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7A216EE-7092-4A62-B255-F637821ACE0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0837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E45D7-22A0-7CE8-4351-1D6023ABE6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3308582"/>
            <a:ext cx="9905996" cy="1468800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5F1436-0A55-62E9-EF56-6F8A286CDFE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777383"/>
            <a:ext cx="9905996" cy="860395"/>
          </a:xfrm>
        </p:spPr>
        <p:txBody>
          <a:bodyPr anchor="t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AB870-FC7F-1F8E-F1A7-7D2DEAF0A36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4E52CEBC-6BA5-4589-9FA2-1AAB5BB76602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28F6F-4403-0C43-1D52-ED4C054185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0FC52-A221-13FD-6E28-B9F32B2D221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8EAEA18C-6FA4-45B8-88FA-21088673848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107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>
            <a:extLst>
              <a:ext uri="{FF2B5EF4-FFF2-40B4-BE49-F238E27FC236}">
                <a16:creationId xmlns:a16="http://schemas.microsoft.com/office/drawing/2014/main" id="{2528AAAF-76B0-AB16-1969-6DC396A5D5E2}"/>
              </a:ext>
            </a:extLst>
          </p:cNvPr>
          <p:cNvSpPr txBox="1"/>
          <p:nvPr/>
        </p:nvSpPr>
        <p:spPr>
          <a:xfrm>
            <a:off x="836611" y="786822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“</a:t>
            </a:r>
          </a:p>
        </p:txBody>
      </p:sp>
      <p:sp>
        <p:nvSpPr>
          <p:cNvPr id="3" name="TextBox 14">
            <a:extLst>
              <a:ext uri="{FF2B5EF4-FFF2-40B4-BE49-F238E27FC236}">
                <a16:creationId xmlns:a16="http://schemas.microsoft.com/office/drawing/2014/main" id="{4C036A40-ECD2-1B76-C03A-E65AD5268CE9}"/>
              </a:ext>
            </a:extLst>
          </p:cNvPr>
          <p:cNvSpPr txBox="1"/>
          <p:nvPr/>
        </p:nvSpPr>
        <p:spPr>
          <a:xfrm>
            <a:off x="10437811" y="2743200"/>
            <a:ext cx="609603" cy="584777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6F6F6F"/>
                </a:solidFill>
                <a:effectLst>
                  <a:outerShdw dist="38099" dir="14040142">
                    <a:srgbClr val="000000"/>
                  </a:outerShdw>
                </a:effectLst>
                <a:uFillTx/>
                <a:latin typeface="Century Gothic"/>
              </a:rPr>
              <a:t>”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EABA59C-CB1D-7044-CF11-01E79BAAB2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296393" cy="2743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0F3C4541-09ED-079F-836D-4B45932D8D6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3886200"/>
            <a:ext cx="9905996" cy="888997"/>
          </a:xfrm>
        </p:spPr>
        <p:txBody>
          <a:bodyPr anchor="b"/>
          <a:lstStyle>
            <a:lvl1pPr marL="0">
              <a:spcBef>
                <a:spcPts val="0"/>
              </a:spcBef>
              <a:buNone/>
              <a:defRPr sz="2400" cap="all">
                <a:effectLst>
                  <a:outerShdw dist="38099" dir="14040142">
                    <a:srgbClr val="000000"/>
                  </a:outerShd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08DB077-97CB-FC78-D37C-67A937A69B3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775197"/>
            <a:ext cx="9905996" cy="1015998"/>
          </a:xfrm>
        </p:spPr>
        <p:txBody>
          <a:bodyPr anchor="t"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49385C2-FF28-E98B-B674-99FB2E1D4E2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0E5BC36-50B5-48EC-ADC0-7B9531C6CEF2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1AE5E4D-A920-E625-3D7D-224A794D0A6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51A636D-04BC-4775-D2D8-BAC733107A6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15C877C-7ECC-4913-A951-29809774E88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26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7F300-377B-229C-9756-211747BAF0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2743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60F672F3-6CAD-BBBD-921A-129C2A6EE49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3505196"/>
            <a:ext cx="9905996" cy="838203"/>
          </a:xfrm>
        </p:spPr>
        <p:txBody>
          <a:bodyPr anchor="b"/>
          <a:lstStyle>
            <a:lvl1pPr marL="0">
              <a:spcBef>
                <a:spcPts val="0"/>
              </a:spcBef>
              <a:buNone/>
              <a:defRPr sz="2800" cap="all">
                <a:effectLst>
                  <a:outerShdw dist="38099" dir="14040142">
                    <a:srgbClr val="000000"/>
                  </a:outerShdw>
                </a:effectLst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A6E84F72-E240-49A8-EF2F-7A609D196C1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141408" y="4343400"/>
            <a:ext cx="9905996" cy="1447796"/>
          </a:xfrm>
        </p:spPr>
        <p:txBody>
          <a:bodyPr anchor="t"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EFE29EB-AF2B-0049-DB5B-91417BCE2EA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6CF63CF-8622-4D16-BD82-788B55F6C27B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31489F8-0A0D-34F9-17EC-9CD31678788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F1B1A2E-6B56-2BEF-0B9B-02840B4B9A6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83FEE40-3870-4784-A8CF-2E464774DEF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627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73DB2-A114-37EA-C6DF-51B3CF3EAC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E3AB64-307B-7694-E9B3-F9B519CE03E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2667003"/>
            <a:ext cx="9905996" cy="3124203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B16D62-F6C3-51FE-5B66-ABD7BAC7C13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E8DAFA8-AB07-4AAC-8E18-D3F15C3F503B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8427D-E33E-2550-7147-09A86CC96AE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DE5BC-3672-46BD-6523-3EC26314899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C59ED4E-E28D-4130-8D08-BFD654A9A0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52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E9F73F-CD30-08C9-B04C-F3F3DA17E65D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836898" y="609603"/>
            <a:ext cx="2210516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4144AC-FB4D-0F0F-FE38-AC8893100DD6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543800" cy="5181603"/>
          </a:xfrm>
        </p:spPr>
        <p:txBody>
          <a:bodyPr vert="eaVert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5361D4-8616-326B-B004-F537770A980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2936D63-1D75-46E3-8CA4-DE72C8102C17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98750-31E4-6F8B-25D9-B95A506E92D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A6652C-4967-6A66-AC8A-D53E79CF874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08EC22B-5E2E-499F-A96A-16FC476E1F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81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22117-D5A5-F777-3E04-B86E0B2C72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AC907-D172-AE58-0CB7-6B68C9C6D60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667003"/>
            <a:ext cx="9905996" cy="312420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EB64B-E001-1925-1CE9-FFD5374CA2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556F8A0-D45F-4E64-9AEE-6497F65C7704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D3AE60-12A9-0DEB-3729-EA5F5BDC96C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59610-4947-4E43-95D1-9AD046BC0C7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E17EF44-BB49-46BA-BBA3-AF2B260EB48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34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46C70-74EE-90C5-1383-D8FA82D190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1011" y="3308582"/>
            <a:ext cx="8686800" cy="1468800"/>
          </a:xfrm>
        </p:spPr>
        <p:txBody>
          <a:bodyPr anchor="b"/>
          <a:lstStyle>
            <a:lvl1pPr algn="r">
              <a:defRPr sz="4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7D7169-A5F8-21AF-8450-2248D01FF2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751011" y="4777383"/>
            <a:ext cx="8686800" cy="860395"/>
          </a:xfrm>
        </p:spPr>
        <p:txBody>
          <a:bodyPr anchor="t"/>
          <a:lstStyle>
            <a:lvl1pPr marL="0" indent="0" algn="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3792-E594-47A3-97C7-D950242601C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D409D55-6FB9-4FFF-A5A2-9DC133960083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E2645-E580-A834-E251-572ECBA4F2C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C6FDCE-46BA-5E1C-9839-B9725A4F582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7315CADF-700F-4594-879E-F38ABE9644D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0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72F06-9F05-A5DF-6C72-72F687E407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305B0-E6E8-7D7A-61B6-31CF6B5BEBC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08" y="2667003"/>
            <a:ext cx="4876796" cy="3124203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C8F20-856B-6BF7-4714-984939855DD9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0608" y="2667003"/>
            <a:ext cx="4876796" cy="3124203"/>
          </a:xfrm>
        </p:spPr>
        <p:txBody>
          <a:bodyPr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89230-8233-A5B8-4B9C-97B774B0252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DE3A25B9-05AB-4CFB-B799-040FA5E62D2C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EED67-E094-6454-5021-69D74CDEF57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8DDD1-A18F-DF2C-CB83-74C41F74723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837F7AF7-8E66-40F4-A07E-2873719B1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980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1057D-7C4D-E8CF-0725-484DEB7CC1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E33C65-34CA-1A8B-68C0-C004C3DF83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29280" y="2658535"/>
            <a:ext cx="4588934" cy="576264"/>
          </a:xfrm>
        </p:spPr>
        <p:txBody>
          <a:bodyPr anchor="b">
            <a:noAutofit/>
          </a:bodyPr>
          <a:lstStyle>
            <a:lvl1pPr marL="0" indent="0">
              <a:spcBef>
                <a:spcPts val="700"/>
              </a:spcBef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73145-B22F-0546-52B0-49F1085668FD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1141408" y="3243257"/>
            <a:ext cx="4876796" cy="2547939"/>
          </a:xfrm>
        </p:spPr>
        <p:txBody>
          <a:bodyPr anchor="t"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36AE3-BFA9-37DD-FEAB-A35DDFB97B65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443136" y="2667003"/>
            <a:ext cx="4604278" cy="576264"/>
          </a:xfrm>
        </p:spPr>
        <p:txBody>
          <a:bodyPr anchor="b">
            <a:noAutofit/>
          </a:bodyPr>
          <a:lstStyle>
            <a:lvl1pPr marL="0" indent="0">
              <a:spcBef>
                <a:spcPts val="700"/>
              </a:spcBef>
              <a:buNone/>
              <a:defRPr sz="2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E46D3-EE93-EA93-C228-7C6CCF8B278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0608" y="3243257"/>
            <a:ext cx="4876796" cy="2547939"/>
          </a:xfrm>
        </p:spPr>
        <p:txBody>
          <a:bodyPr anchor="t"/>
          <a:lstStyle>
            <a:lvl1pPr>
              <a:spcBef>
                <a:spcPts val="400"/>
              </a:spcBef>
              <a:defRPr sz="1800"/>
            </a:lvl1pPr>
            <a:lvl2pPr>
              <a:defRPr sz="1600"/>
            </a:lvl2pPr>
            <a:lvl3pPr>
              <a:spcBef>
                <a:spcPts val="300"/>
              </a:spcBef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0D3BBB-0EAE-0891-6E9A-19D3B4BDFB0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610F6976-3251-4284-83B2-BFD7AED3695A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17241B-10B0-3CD6-D1BE-1620B23B883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D20E74-0788-19F0-2340-E0F413DB5B9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9B2BC56D-5B28-491E-A796-2C8E2D1DA5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39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F3417-6367-68AD-E766-D5D305128B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67A5B8-2DDD-F7A7-6CCA-55000875BFF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F6ECE6D5-214D-445A-934F-78054A2E6F68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D79A51-67B9-3823-8269-06A3946AA3C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A50AF-3690-5E62-BFA1-E93F8D5194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3E9D7DC-3B93-4D14-87E5-E7D86E6E0C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190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7DDDF5-BCF2-BA86-9A2E-73426353C7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A1FCDCB-0F3A-40BD-A935-1C4F11B0F5E7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DB57FD-F300-8804-8468-DE2D5F9CB5E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D4D60E-B523-BB97-DF25-AB62CA51D62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3118C786-9DA8-4E82-9165-432A60A08E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25710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40E89-4754-044B-556F-6A101D4283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600200"/>
            <a:ext cx="3549124" cy="1371600"/>
          </a:xfrm>
        </p:spPr>
        <p:txBody>
          <a:bodyPr anchor="b"/>
          <a:lstStyle>
            <a:lvl1pPr>
              <a:defRPr sz="24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0D6D6-2D76-0A11-9E29-C9ED7DDB2A26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03815" y="609603"/>
            <a:ext cx="5943600" cy="518160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8179B-11FD-8F4F-1300-E941E8A55DFA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971800"/>
            <a:ext cx="3549124" cy="18288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0ADEE-158F-3506-343E-F22D6088EB3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8837611" y="5883277"/>
            <a:ext cx="1600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B15BBBA-B140-460B-8A03-B259F1ECBD53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E0B7BF-4C37-0A5F-3471-4962C268774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7543800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B1432-05EB-563A-0C6E-FF28842006C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514008" y="5883277"/>
            <a:ext cx="5511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128E9E68-62A2-43F9-80D6-0BCC5C37A63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60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7435-EC3D-4148-1843-6541E6E1C8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1600200"/>
            <a:ext cx="5333996" cy="1371600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110B59-76F0-64EF-163B-1A491444629E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7433733" y="-18288"/>
            <a:ext cx="3276596" cy="6903720"/>
          </a:xfrm>
          <a:ln w="38103">
            <a:solidFill>
              <a:srgbClr val="363D46"/>
            </a:solidFill>
          </a:ln>
        </p:spPr>
        <p:txBody>
          <a:bodyPr anchor="t" anchorCtr="1"/>
          <a:lstStyle>
            <a:lvl1pPr marL="0" indent="0" algn="ctr">
              <a:spcBef>
                <a:spcPts val="400"/>
              </a:spcBef>
              <a:buNone/>
              <a:defRPr sz="16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8558FD-9FBB-B699-7E7E-5BDD7F4C4E4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1141408" y="2971800"/>
            <a:ext cx="5333996" cy="18288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3D0DB3-C8D7-49D6-A993-AE0B907E5E4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>
          <a:xfrm>
            <a:off x="6399208" y="5883277"/>
            <a:ext cx="9144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B51779E1-B85C-4098-9B36-4914FCBF0D2F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26F00B-ABDA-981B-3F3B-126AAE8D9C5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>
          <a:xfrm>
            <a:off x="1141408" y="5883277"/>
            <a:ext cx="5105396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8DB522-8948-E5F3-0833-CAF7277AE6A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10742608" y="5883277"/>
            <a:ext cx="322563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E72880B2-FA05-4FA6-B205-A1CB857815B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69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pn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6E8162-EBE7-0B33-7EB1-48A8F4F598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EC46A-0CF8-2C8A-B554-D7D09CBCB6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41408" y="2667003"/>
            <a:ext cx="9905996" cy="31242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D1B52-0663-C694-DD94-41C8777E030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837611" y="5883277"/>
            <a:ext cx="1600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fld id="{E330D254-60B2-484B-8CD1-E649A5311CBC}" type="datetime1">
              <a:rPr lang="en-US"/>
              <a:pPr lvl="0"/>
              <a:t>8/16/2022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36F20-10F1-F914-5CC4-D2737ADD065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7543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E2CA01-BB7F-6178-B3A2-92F6F5840EA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0514008" y="5883277"/>
            <a:ext cx="55116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900" b="1" i="0" u="none" strike="noStrike" kern="1200" cap="none" spc="0" baseline="0">
                <a:solidFill>
                  <a:srgbClr val="BFBFB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entury Gothic"/>
              </a:defRPr>
            </a:lvl1pPr>
          </a:lstStyle>
          <a:p>
            <a:pPr lvl="0"/>
            <a:fld id="{93AD4D12-9449-41A5-978B-DF7EA2197732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marL="0" marR="0" lvl="0" indent="0" algn="l" defTabSz="4572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en-US" sz="3200" b="0" i="0" u="none" strike="noStrike" kern="1200" cap="all" spc="0" baseline="0">
          <a:solidFill>
            <a:srgbClr val="000000"/>
          </a:solidFill>
          <a:effectLst>
            <a:outerShdw dist="38099" dir="14040142">
              <a:srgbClr val="000000"/>
            </a:outerShdw>
          </a:effectLst>
          <a:uFillTx/>
          <a:latin typeface="Century Gothic"/>
        </a:defRPr>
      </a:lvl1pPr>
    </p:titleStyle>
    <p:bodyStyle>
      <a:lvl1pPr marL="285750" marR="0" lvl="0" indent="-285750" algn="l" defTabSz="457200" rtl="0" fontAlgn="auto" hangingPunct="1">
        <a:lnSpc>
          <a:spcPct val="100000"/>
        </a:lnSpc>
        <a:spcBef>
          <a:spcPts val="5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en-US" sz="20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1pPr>
      <a:lvl2pPr marL="742950" marR="0" lvl="1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en-US" sz="18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2pPr>
      <a:lvl3pPr marL="1200150" marR="0" lvl="2" indent="-285750" algn="l" defTabSz="457200" rtl="0" fontAlgn="auto" hangingPunct="1">
        <a:lnSpc>
          <a:spcPct val="100000"/>
        </a:lnSpc>
        <a:spcBef>
          <a:spcPts val="4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en-US" sz="16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3pPr>
      <a:lvl4pPr marL="1543050" marR="0" lvl="3" indent="-17145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en-US" sz="14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4pPr>
      <a:lvl5pPr marL="2000250" marR="0" lvl="4" indent="-171450" algn="l" defTabSz="457200" rtl="0" fontAlgn="auto" hangingPunct="1">
        <a:lnSpc>
          <a:spcPct val="100000"/>
        </a:lnSpc>
        <a:spcBef>
          <a:spcPts val="300"/>
        </a:spcBef>
        <a:spcAft>
          <a:spcPts val="600"/>
        </a:spcAft>
        <a:buClr>
          <a:srgbClr val="FFFFFF"/>
        </a:buClr>
        <a:buSzPct val="100000"/>
        <a:buFont typeface="Arial"/>
        <a:buChar char="•"/>
        <a:tabLst/>
        <a:defRPr lang="en-US" sz="1400" b="0" i="0" u="none" strike="noStrike" kern="1200" cap="small" spc="0" baseline="0">
          <a:solidFill>
            <a:srgbClr val="000000"/>
          </a:solidFill>
          <a:effectLst>
            <a:outerShdw dist="12696" dir="13859648">
              <a:srgbClr val="000000"/>
            </a:outerShdw>
          </a:effectLst>
          <a:uFillTx/>
          <a:latin typeface="Century Gothic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7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7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7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7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7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>
            <a:extLst>
              <a:ext uri="{FF2B5EF4-FFF2-40B4-BE49-F238E27FC236}">
                <a16:creationId xmlns:a16="http://schemas.microsoft.com/office/drawing/2014/main" id="{E79C2C2D-C053-24B5-D893-8C3CA3BA4676}"/>
              </a:ext>
            </a:extLst>
          </p:cNvPr>
          <p:cNvSpPr txBox="1"/>
          <p:nvPr/>
        </p:nvSpPr>
        <p:spPr>
          <a:xfrm>
            <a:off x="5181603" y="2519080"/>
            <a:ext cx="1828800" cy="1828800"/>
          </a:xfrm>
          <a:prstGeom prst="rect">
            <a:avLst/>
          </a:prstGeom>
          <a:noFill/>
          <a:ln cap="rnd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1BD99A-A2ED-FAEF-A593-80619FB8F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>
            <a:extLst>
              <a:ext uri="{FF2B5EF4-FFF2-40B4-BE49-F238E27FC236}">
                <a16:creationId xmlns:a16="http://schemas.microsoft.com/office/drawing/2014/main" id="{3657BB30-5FD2-7D26-962D-61FEAFF9E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FCA3613-6819-B397-D869-024EB53F8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E4B3EE2-F8C3-95EC-E28C-E8D16E8D6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024E94DD-87B2-B458-E3D8-1125CB956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656F7F40-5539-0823-FE89-6B27C4D4D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1605700E-6C35-A482-48FE-5FF17E067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0869982D-7FDF-38C3-D0D0-3493ADDA5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6" cy="6858000"/>
          </a:xfrm>
          <a:prstGeom prst="rect">
            <a:avLst/>
          </a:prstGeom>
          <a:noFill/>
          <a:ln cap="rnd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esh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Padma Priya. G</dc:creator>
  <cp:lastModifiedBy>Padma Priya. G</cp:lastModifiedBy>
  <cp:revision>6</cp:revision>
  <dcterms:created xsi:type="dcterms:W3CDTF">2022-08-13T10:14:37Z</dcterms:created>
  <dcterms:modified xsi:type="dcterms:W3CDTF">2022-08-16T16:26:44Z</dcterms:modified>
</cp:coreProperties>
</file>

<file path=docProps/thumbnail.jpeg>
</file>